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7"/>
  </p:notesMasterIdLst>
  <p:sldIdLst>
    <p:sldId id="256" r:id="rId2"/>
    <p:sldId id="463" r:id="rId3"/>
    <p:sldId id="521" r:id="rId4"/>
    <p:sldId id="513" r:id="rId5"/>
    <p:sldId id="514" r:id="rId6"/>
    <p:sldId id="512" r:id="rId7"/>
    <p:sldId id="515" r:id="rId8"/>
    <p:sldId id="516" r:id="rId9"/>
    <p:sldId id="517" r:id="rId10"/>
    <p:sldId id="477" r:id="rId11"/>
    <p:sldId id="399" r:id="rId12"/>
    <p:sldId id="409" r:id="rId13"/>
    <p:sldId id="481" r:id="rId14"/>
    <p:sldId id="482" r:id="rId15"/>
    <p:sldId id="50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0" d="100"/>
          <a:sy n="70" d="100"/>
        </p:scale>
        <p:origin x="101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soyuztechnologies/UI5MicroExcel/blob/master/Day%2013/Exercise_Create/webapp/manifest.json" TargetMode="External"/><Relationship Id="rId3" Type="http://schemas.openxmlformats.org/officeDocument/2006/relationships/image" Target="../media/image4.png"/><Relationship Id="rId7" Type="http://schemas.openxmlformats.org/officeDocument/2006/relationships/hyperlink" Target="https://github.com/soyuztechnologies/UI5MicroExcel/blob/master/Day%2013/Exercise_Create/webapp/controller/Add.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13/Exercise_Create/webapp/view/Add.view.xml" TargetMode="External"/><Relationship Id="rId5" Type="http://schemas.openxmlformats.org/officeDocument/2006/relationships/hyperlink" Target="https://github.com/soyuztechnologies/UI5MicroExcel/blob/master/Day%2013/Exercise_Create/webapp/controller/View1.controller.js" TargetMode="External"/><Relationship Id="rId4" Type="http://schemas.openxmlformats.org/officeDocument/2006/relationships/hyperlink" Target="https://github.com/soyuztechnologies/UI5MicroExcel/blob/master/Day%2013/Exercise_Create/webapp/view/View1.view.xml" TargetMode="Externa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UI5MicroExcel/blob/master/Day%2013/Exercise_Update_Delete/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UI5MicroExcel/blob/master/Day%2013/Exercise_Update_Delete/webapp/controller/Add.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UI5MicroExcel/blob/master/Day%2013/Exercise_FunctionImport/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UI5MicroExcel/blob/master/Day%2013/Exercise_FunctionImport/webapp/controller/Add.controller.j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signup?source=login" TargetMode="External"/><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15</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15</a:t>
            </a:r>
          </a:p>
        </p:txBody>
      </p:sp>
    </p:spTree>
    <p:extLst>
      <p:ext uri="{BB962C8B-B14F-4D97-AF65-F5344CB8AC3E}">
        <p14:creationId xmlns:p14="http://schemas.microsoft.com/office/powerpoint/2010/main" val="399124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352370" cy="2031325"/>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Implementing Create in the UI</a:t>
            </a:r>
          </a:p>
          <a:p>
            <a:pPr marL="285750" indent="-285750">
              <a:buFont typeface="Arial" panose="020B0604020202020204" pitchFamily="34" charset="0"/>
              <a:buChar char="•"/>
            </a:pPr>
            <a:r>
              <a:rPr lang="it-IT" dirty="0">
                <a:solidFill>
                  <a:srgbClr val="242424"/>
                </a:solidFill>
              </a:rPr>
              <a:t>Implementing Upadte in UI</a:t>
            </a:r>
          </a:p>
          <a:p>
            <a:pPr marL="285750" indent="-285750">
              <a:buFont typeface="Arial" panose="020B0604020202020204" pitchFamily="34" charset="0"/>
              <a:buChar char="•"/>
            </a:pPr>
            <a:r>
              <a:rPr lang="it-IT" dirty="0">
                <a:solidFill>
                  <a:srgbClr val="242424"/>
                </a:solidFill>
              </a:rPr>
              <a:t>Implementing Delete uisng UI</a:t>
            </a:r>
          </a:p>
          <a:p>
            <a:pPr marL="285750" indent="-285750">
              <a:buFont typeface="Arial" panose="020B0604020202020204" pitchFamily="34" charset="0"/>
              <a:buChar char="•"/>
            </a:pPr>
            <a:r>
              <a:rPr lang="it-IT" dirty="0">
                <a:solidFill>
                  <a:srgbClr val="242424"/>
                </a:solidFill>
              </a:rPr>
              <a:t>Calling Function Import form the UI</a:t>
            </a:r>
          </a:p>
          <a:p>
            <a:pPr marL="285750" indent="-285750">
              <a:buFont typeface="Arial" panose="020B0604020202020204" pitchFamily="34" charset="0"/>
              <a:buChar char="•"/>
            </a:pPr>
            <a:r>
              <a:rPr lang="it-IT" dirty="0">
                <a:solidFill>
                  <a:srgbClr val="242424"/>
                </a:solidFill>
              </a:rPr>
              <a:t>Introduction to GitHub</a:t>
            </a:r>
          </a:p>
          <a:p>
            <a:pPr marL="285750" indent="-285750">
              <a:buFont typeface="Arial" panose="020B0604020202020204" pitchFamily="34" charset="0"/>
              <a:buChar char="•"/>
            </a:pPr>
            <a:r>
              <a:rPr lang="it-IT" dirty="0">
                <a:solidFill>
                  <a:srgbClr val="242424"/>
                </a:solidFill>
              </a:rPr>
              <a:t>Creating a Git Repository in GitHub.</a:t>
            </a:r>
          </a:p>
          <a:p>
            <a:pPr marL="285750" indent="-285750">
              <a:buFont typeface="Arial" panose="020B0604020202020204" pitchFamily="34" charset="0"/>
              <a:buChar char="•"/>
            </a:pPr>
            <a:endParaRPr lang="it-IT" dirty="0">
              <a:solidFill>
                <a:srgbClr val="242424"/>
              </a:solidFill>
            </a:endParaRP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8302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 Create using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A6850873-D9C7-4085-911D-C1C135BFBFE1}"/>
              </a:ext>
            </a:extLst>
          </p:cNvPr>
          <p:cNvSpPr txBox="1"/>
          <p:nvPr/>
        </p:nvSpPr>
        <p:spPr>
          <a:xfrm>
            <a:off x="261763" y="779090"/>
            <a:ext cx="11118915" cy="646331"/>
          </a:xfrm>
          <a:prstGeom prst="rect">
            <a:avLst/>
          </a:prstGeom>
          <a:noFill/>
        </p:spPr>
        <p:txBody>
          <a:bodyPr wrap="square" rtlCol="0">
            <a:spAutoFit/>
          </a:bodyPr>
          <a:lstStyle/>
          <a:p>
            <a:r>
              <a:rPr lang="en-US" dirty="0"/>
              <a:t>Now we will implement create operation in the UI. To do that we need to add a new screen in our application. In that screen we will add a simple form to fill the details of the product and a Save button in the footer of that page.</a:t>
            </a:r>
          </a:p>
        </p:txBody>
      </p:sp>
      <p:pic>
        <p:nvPicPr>
          <p:cNvPr id="7" name="Picture 6">
            <a:extLst>
              <a:ext uri="{FF2B5EF4-FFF2-40B4-BE49-F238E27FC236}">
                <a16:creationId xmlns:a16="http://schemas.microsoft.com/office/drawing/2014/main" id="{610B9F53-1913-4E00-923A-93FC37F2B716}"/>
              </a:ext>
            </a:extLst>
          </p:cNvPr>
          <p:cNvPicPr>
            <a:picLocks noChangeAspect="1"/>
          </p:cNvPicPr>
          <p:nvPr/>
        </p:nvPicPr>
        <p:blipFill>
          <a:blip r:embed="rId3"/>
          <a:stretch>
            <a:fillRect/>
          </a:stretch>
        </p:blipFill>
        <p:spPr>
          <a:xfrm>
            <a:off x="5140527" y="3429000"/>
            <a:ext cx="6606891" cy="2396443"/>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7E4247E-85E5-473A-8637-08B08B67B01C}"/>
              </a:ext>
            </a:extLst>
          </p:cNvPr>
          <p:cNvSpPr txBox="1"/>
          <p:nvPr/>
        </p:nvSpPr>
        <p:spPr>
          <a:xfrm>
            <a:off x="261763" y="1425421"/>
            <a:ext cx="6094268" cy="2862322"/>
          </a:xfrm>
          <a:prstGeom prst="rect">
            <a:avLst/>
          </a:prstGeom>
          <a:noFill/>
        </p:spPr>
        <p:txBody>
          <a:bodyPr wrap="square">
            <a:spAutoFit/>
          </a:bodyPr>
          <a:lstStyle/>
          <a:p>
            <a:pPr algn="just"/>
            <a:r>
              <a:rPr lang="en-US" dirty="0"/>
              <a:t>For this have to a new </a:t>
            </a:r>
            <a:r>
              <a:rPr lang="en-US" b="1" dirty="0"/>
              <a:t>Add</a:t>
            </a:r>
            <a:r>
              <a:rPr lang="en-US" dirty="0"/>
              <a:t>  button in the footer of the View1 and on press of that button we will navigate to the new </a:t>
            </a:r>
            <a:r>
              <a:rPr lang="en-US" b="1" dirty="0"/>
              <a:t>Add View.</a:t>
            </a:r>
            <a:endParaRPr lang="en-US" dirty="0"/>
          </a:p>
          <a:p>
            <a:pPr algn="just"/>
            <a:endParaRPr lang="en-US" dirty="0"/>
          </a:p>
          <a:p>
            <a:pPr algn="just"/>
            <a:r>
              <a:rPr lang="en-US" dirty="0"/>
              <a:t>Exercise code/resource:</a:t>
            </a:r>
          </a:p>
          <a:p>
            <a:pPr marL="285750" indent="-285750" algn="just">
              <a:buFontTx/>
              <a:buChar char="-"/>
            </a:pPr>
            <a:r>
              <a:rPr lang="en-US" dirty="0">
                <a:hlinkClick r:id="rId4"/>
              </a:rPr>
              <a:t>View1.view.xml</a:t>
            </a:r>
            <a:endParaRPr lang="en-US" dirty="0"/>
          </a:p>
          <a:p>
            <a:pPr marL="285750" indent="-285750" algn="just">
              <a:buFontTx/>
              <a:buChar char="-"/>
            </a:pPr>
            <a:r>
              <a:rPr lang="en-US" dirty="0">
                <a:hlinkClick r:id="rId5"/>
              </a:rPr>
              <a:t>View1.controller.js</a:t>
            </a:r>
            <a:endParaRPr lang="en-US" dirty="0"/>
          </a:p>
          <a:p>
            <a:pPr marL="285750" indent="-285750" algn="just">
              <a:buFontTx/>
              <a:buChar char="-"/>
            </a:pPr>
            <a:r>
              <a:rPr lang="en-US" dirty="0">
                <a:hlinkClick r:id="rId6"/>
              </a:rPr>
              <a:t>Add.view.xml</a:t>
            </a:r>
            <a:endParaRPr lang="en-US" dirty="0"/>
          </a:p>
          <a:p>
            <a:pPr marL="285750" indent="-285750" algn="just">
              <a:buFontTx/>
              <a:buChar char="-"/>
            </a:pPr>
            <a:r>
              <a:rPr lang="en-US" dirty="0">
                <a:hlinkClick r:id="rId7"/>
              </a:rPr>
              <a:t>Add.controller.js</a:t>
            </a:r>
            <a:endParaRPr lang="en-US" dirty="0"/>
          </a:p>
          <a:p>
            <a:pPr marL="285750" indent="-285750" algn="just">
              <a:buFontTx/>
              <a:buChar char="-"/>
            </a:pPr>
            <a:r>
              <a:rPr lang="en-US" dirty="0">
                <a:hlinkClick r:id="rId8"/>
              </a:rPr>
              <a:t>manifest.json</a:t>
            </a:r>
            <a:endParaRPr lang="en-US" dirty="0"/>
          </a:p>
        </p:txBody>
      </p:sp>
      <p:pic>
        <p:nvPicPr>
          <p:cNvPr id="11" name="Picture 10">
            <a:extLst>
              <a:ext uri="{FF2B5EF4-FFF2-40B4-BE49-F238E27FC236}">
                <a16:creationId xmlns:a16="http://schemas.microsoft.com/office/drawing/2014/main" id="{7F125B0F-681F-4E30-9E72-36DE2D21DC4C}"/>
              </a:ext>
            </a:extLst>
          </p:cNvPr>
          <p:cNvPicPr>
            <a:picLocks noChangeAspect="1"/>
          </p:cNvPicPr>
          <p:nvPr/>
        </p:nvPicPr>
        <p:blipFill>
          <a:blip r:embed="rId9"/>
          <a:stretch>
            <a:fillRect/>
          </a:stretch>
        </p:blipFill>
        <p:spPr>
          <a:xfrm>
            <a:off x="7569183" y="1805398"/>
            <a:ext cx="3045721" cy="14560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8297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9968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16945</TotalTime>
  <Words>1153</Words>
  <Application>Microsoft Office PowerPoint</Application>
  <PresentationFormat>Widescreen</PresentationFormat>
  <Paragraphs>111</Paragraphs>
  <Slides>15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1119</cp:revision>
  <dcterms:created xsi:type="dcterms:W3CDTF">2016-07-10T03:33:26Z</dcterms:created>
  <dcterms:modified xsi:type="dcterms:W3CDTF">2021-12-27T11:31:28Z</dcterms:modified>
</cp:coreProperties>
</file>